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www.facenews.ua/media/illustration/photo/16be38b-7390-mmrjmwe4mzy3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76600" y="381000"/>
            <a:ext cx="5572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Bad dreams come only half true here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a smiley to express your opinion about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3962400"/>
          <a:ext cx="7696200" cy="2234501"/>
        </p:xfrm>
        <a:graphic>
          <a:graphicData uri="http://schemas.openxmlformats.org/drawingml/2006/table">
            <a:tbl>
              <a:tblPr/>
              <a:tblGrid>
                <a:gridCol w="1924251"/>
                <a:gridCol w="1923447"/>
                <a:gridCol w="1924251"/>
                <a:gridCol w="1924251"/>
              </a:tblGrid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great </a:t>
                      </a:r>
                      <a:endParaRPr lang="ru-RU" sz="11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OK </a:t>
                      </a:r>
                      <a:endParaRPr lang="ru-RU" sz="11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could be better </a:t>
                      </a:r>
                      <a:endParaRPr lang="ru-RU" sz="11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terrible </a:t>
                      </a:r>
                      <a:endParaRPr lang="ru-RU" sz="11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3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8" name="Рисунок 1" descr="http://akphoto1.ask.fm/742/255/135/-39996988-1t67d15-5n5edppes15rgbk/original/skidkiUfa14104995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5029200"/>
            <a:ext cx="1114425" cy="1057275"/>
          </a:xfrm>
          <a:prstGeom prst="rect">
            <a:avLst/>
          </a:prstGeom>
          <a:noFill/>
        </p:spPr>
      </p:pic>
      <p:pic>
        <p:nvPicPr>
          <p:cNvPr id="1027" name="Рисунок 4" descr="http://freedesignfile.com/upload/2015/09/Cute-smile-emoticon-icons-vectors-set-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5029200"/>
            <a:ext cx="1495425" cy="990600"/>
          </a:xfrm>
          <a:prstGeom prst="rect">
            <a:avLst/>
          </a:prstGeom>
          <a:noFill/>
        </p:spPr>
      </p:pic>
      <p:pic>
        <p:nvPicPr>
          <p:cNvPr id="1026" name="Рисунок 7" descr="http://www.forintegrity.org/wp-content/uploads/2014/04/thinking-fa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953000"/>
            <a:ext cx="1038225" cy="1038225"/>
          </a:xfrm>
          <a:prstGeom prst="rect">
            <a:avLst/>
          </a:prstGeom>
          <a:noFill/>
        </p:spPr>
      </p:pic>
      <p:pic>
        <p:nvPicPr>
          <p:cNvPr id="1025" name="Рисунок 19" descr="http://static8.depositphotos.com/1007989/1011/i/950/depositphotos_10118094-Shocked-Smile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4953000"/>
            <a:ext cx="1476375" cy="9906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62000" y="2362200"/>
          <a:ext cx="7500990" cy="841248"/>
        </p:xfrm>
        <a:graphic>
          <a:graphicData uri="http://schemas.openxmlformats.org/drawingml/2006/table">
            <a:tbl>
              <a:tblPr/>
              <a:tblGrid>
                <a:gridCol w="1500198"/>
                <a:gridCol w="1285884"/>
                <a:gridCol w="1357322"/>
                <a:gridCol w="1928826"/>
                <a:gridCol w="142876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lesson’s material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teacher’s help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your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work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classmates’ cooperation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home </a:t>
                      </a:r>
                      <a:endParaRPr lang="en-US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task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dumpaday.com/wp-content/uploads/2014/08/quotes-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00279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1752600" y="4343400"/>
            <a:ext cx="5562600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32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Слайд 1</vt:lpstr>
      <vt:lpstr>Use a smiley to express your opinion about 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Kolya</dc:creator>
  <cp:lastModifiedBy>Коля</cp:lastModifiedBy>
  <cp:revision>10</cp:revision>
  <dcterms:created xsi:type="dcterms:W3CDTF">2017-01-26T20:31:33Z</dcterms:created>
  <dcterms:modified xsi:type="dcterms:W3CDTF">2017-01-27T14:16:24Z</dcterms:modified>
</cp:coreProperties>
</file>